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0" r:id="rId4"/>
    <p:sldId id="262" r:id="rId5"/>
    <p:sldId id="261" r:id="rId6"/>
    <p:sldId id="263" r:id="rId7"/>
    <p:sldId id="266" r:id="rId8"/>
    <p:sldId id="259" r:id="rId9"/>
    <p:sldId id="265" r:id="rId10"/>
    <p:sldId id="267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150500"/>
            <a:ext cx="7766936" cy="1646302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</a:rPr>
              <a:t>Isle of Adventure!</a:t>
            </a:r>
            <a:endParaRPr lang="en-US" sz="7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9450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Game Development Team - Sean Blissett, Tyler Johnson, Mike Roark</a:t>
            </a:r>
          </a:p>
          <a:p>
            <a:endParaRPr lang="en-US" dirty="0"/>
          </a:p>
          <a:p>
            <a:endParaRPr lang="en-US" dirty="0" smtClean="0"/>
          </a:p>
          <a:p>
            <a:pPr algn="l"/>
            <a:endParaRPr lang="en-US" sz="2000" dirty="0"/>
          </a:p>
          <a:p>
            <a:pPr algn="ctr"/>
            <a:r>
              <a:rPr lang="en-US" sz="2000" i="1" dirty="0" smtClean="0"/>
              <a:t>- A </a:t>
            </a:r>
            <a:r>
              <a:rPr lang="en-US" sz="2000" i="1" dirty="0"/>
              <a:t>skilled and dedicated game development </a:t>
            </a:r>
            <a:r>
              <a:rPr lang="en-US" sz="2000" i="1" dirty="0" smtClean="0"/>
              <a:t>team!</a:t>
            </a:r>
            <a:endParaRPr lang="en-US" sz="2000" i="1" dirty="0"/>
          </a:p>
          <a:p>
            <a:pPr algn="l"/>
            <a:endParaRPr lang="en-US" i="1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Development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– 60 resource hours</a:t>
            </a:r>
          </a:p>
          <a:p>
            <a:r>
              <a:rPr lang="en-US" dirty="0" smtClean="0"/>
              <a:t>UI – 15 resource hours</a:t>
            </a:r>
          </a:p>
          <a:p>
            <a:r>
              <a:rPr lang="en-US" dirty="0" smtClean="0"/>
              <a:t>Battle system/Enemy AI – 120 resource hours</a:t>
            </a:r>
          </a:p>
          <a:p>
            <a:r>
              <a:rPr lang="en-US" dirty="0" smtClean="0"/>
              <a:t>Weapon Upgrade System – 24 resource hours</a:t>
            </a:r>
          </a:p>
          <a:p>
            <a:r>
              <a:rPr lang="en-US" dirty="0" smtClean="0"/>
              <a:t>Forest Mini-game - </a:t>
            </a:r>
            <a:r>
              <a:rPr lang="en-US" dirty="0"/>
              <a:t>27 resource hours</a:t>
            </a:r>
            <a:endParaRPr lang="en-US" dirty="0" smtClean="0"/>
          </a:p>
          <a:p>
            <a:r>
              <a:rPr lang="en-US" dirty="0" smtClean="0"/>
              <a:t>Town Mini-game - </a:t>
            </a:r>
            <a:r>
              <a:rPr lang="en-US" dirty="0"/>
              <a:t>27 resource hours</a:t>
            </a:r>
            <a:endParaRPr lang="en-US" dirty="0" smtClean="0"/>
          </a:p>
          <a:p>
            <a:r>
              <a:rPr lang="en-US" dirty="0" smtClean="0"/>
              <a:t>Castle Mini-game/End-game – </a:t>
            </a:r>
            <a:r>
              <a:rPr lang="en-US" dirty="0"/>
              <a:t>72 resource hours</a:t>
            </a:r>
            <a:endParaRPr lang="en-US" dirty="0" smtClean="0"/>
          </a:p>
          <a:p>
            <a:r>
              <a:rPr lang="en-US" dirty="0" smtClean="0"/>
              <a:t>Defect resolution – </a:t>
            </a:r>
            <a:r>
              <a:rPr lang="en-US" dirty="0"/>
              <a:t>60 resource hours</a:t>
            </a:r>
            <a:endParaRPr lang="en-US" dirty="0" smtClean="0"/>
          </a:p>
          <a:p>
            <a:r>
              <a:rPr lang="en-US" dirty="0" smtClean="0"/>
              <a:t>Software QA testing - </a:t>
            </a:r>
            <a:r>
              <a:rPr lang="en-US" dirty="0"/>
              <a:t>75 resource hours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Total estimated resource hours = 480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78526"/>
            <a:ext cx="8596668" cy="13208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Delegated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9349"/>
            <a:ext cx="8596668" cy="55386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Entire Team</a:t>
            </a:r>
          </a:p>
          <a:p>
            <a:pPr lvl="1"/>
            <a:r>
              <a:rPr lang="en-US" dirty="0" smtClean="0"/>
              <a:t>World</a:t>
            </a:r>
          </a:p>
          <a:p>
            <a:pPr lvl="1"/>
            <a:r>
              <a:rPr lang="en-US" dirty="0" smtClean="0"/>
              <a:t>Testing/Defect Resolution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Sean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Battle </a:t>
            </a:r>
            <a:r>
              <a:rPr lang="en-US" dirty="0"/>
              <a:t>systems </a:t>
            </a:r>
          </a:p>
          <a:p>
            <a:pPr lvl="1"/>
            <a:r>
              <a:rPr lang="en-US" dirty="0"/>
              <a:t>Weapon Upgrade </a:t>
            </a:r>
            <a:r>
              <a:rPr lang="en-US" dirty="0" smtClean="0"/>
              <a:t>System</a:t>
            </a:r>
          </a:p>
          <a:p>
            <a:endParaRPr lang="en-US" dirty="0"/>
          </a:p>
          <a:p>
            <a:r>
              <a:rPr lang="en-US" dirty="0" smtClean="0"/>
              <a:t>Tyler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Forest Mini-game </a:t>
            </a:r>
            <a:endParaRPr lang="en-US" dirty="0" smtClean="0"/>
          </a:p>
          <a:p>
            <a:pPr lvl="1"/>
            <a:r>
              <a:rPr lang="en-US" dirty="0" smtClean="0"/>
              <a:t>UI</a:t>
            </a:r>
          </a:p>
          <a:p>
            <a:endParaRPr lang="en-US" dirty="0"/>
          </a:p>
          <a:p>
            <a:r>
              <a:rPr lang="en-US" dirty="0" smtClean="0"/>
              <a:t>Mike</a:t>
            </a:r>
          </a:p>
          <a:p>
            <a:pPr lvl="1"/>
            <a:r>
              <a:rPr lang="en-US" dirty="0"/>
              <a:t>Town Mini-game </a:t>
            </a:r>
          </a:p>
          <a:p>
            <a:pPr lvl="1"/>
            <a:r>
              <a:rPr lang="en-US" dirty="0"/>
              <a:t>Castle Mini-game/End-game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4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for your consideration.</a:t>
            </a:r>
          </a:p>
          <a:p>
            <a:r>
              <a:rPr lang="en-US" dirty="0" smtClean="0"/>
              <a:t>Join us as this Adventure comes to life!</a:t>
            </a:r>
          </a:p>
          <a:p>
            <a:r>
              <a:rPr lang="en-US" dirty="0" smtClean="0"/>
              <a:t>You too could harness the power of the sword!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</a:rPr>
              <a:t>Isle 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of </a:t>
            </a:r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</a:rPr>
              <a:t>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9192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Story Arc</a:t>
            </a:r>
          </a:p>
          <a:p>
            <a:r>
              <a:rPr lang="en-US" sz="2000" dirty="0" smtClean="0"/>
              <a:t>Game Play</a:t>
            </a:r>
          </a:p>
          <a:p>
            <a:r>
              <a:rPr lang="en-US" sz="2000" dirty="0" smtClean="0"/>
              <a:t>Platform</a:t>
            </a:r>
          </a:p>
          <a:p>
            <a:r>
              <a:rPr lang="en-US" sz="2000" dirty="0" smtClean="0"/>
              <a:t>Milestones</a:t>
            </a:r>
          </a:p>
          <a:p>
            <a:r>
              <a:rPr lang="en-US" sz="2000" dirty="0" smtClean="0"/>
              <a:t>Resource Estimates</a:t>
            </a:r>
            <a:endParaRPr lang="en-US" sz="2000" dirty="0"/>
          </a:p>
          <a:p>
            <a:r>
              <a:rPr lang="en-US" sz="2000" dirty="0" smtClean="0"/>
              <a:t>Summary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Story Arc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Saving the World</a:t>
            </a:r>
          </a:p>
          <a:p>
            <a:r>
              <a:rPr lang="en-US" sz="2000" dirty="0" smtClean="0"/>
              <a:t>Empowerment through weapons</a:t>
            </a:r>
          </a:p>
          <a:p>
            <a:r>
              <a:rPr lang="en-US" sz="2000" dirty="0" smtClean="0"/>
              <a:t>Defend the local town</a:t>
            </a:r>
          </a:p>
          <a:p>
            <a:r>
              <a:rPr lang="en-US" sz="2000" dirty="0" smtClean="0"/>
              <a:t>Clear the forest of enemies</a:t>
            </a:r>
          </a:p>
          <a:p>
            <a:r>
              <a:rPr lang="en-US" sz="2000" dirty="0" smtClean="0"/>
              <a:t>Ultimately destroy the evil overlord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World!!!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014" y="2032690"/>
            <a:ext cx="4835505" cy="4825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8768" y="1755691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Prototype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8336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31" y="165463"/>
            <a:ext cx="8596668" cy="13208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Game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1643017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Mobile input controls – Directional Pad with Button</a:t>
            </a:r>
          </a:p>
          <a:p>
            <a:r>
              <a:rPr lang="en-US" dirty="0" smtClean="0"/>
              <a:t>Top Down Adventure Game</a:t>
            </a:r>
          </a:p>
          <a:p>
            <a:r>
              <a:rPr lang="en-US" dirty="0" smtClean="0"/>
              <a:t>Real-time Action battles </a:t>
            </a:r>
          </a:p>
          <a:p>
            <a:r>
              <a:rPr lang="en-US" dirty="0" smtClean="0"/>
              <a:t>Challenging mini-games to strengthen your character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6" y="3048000"/>
            <a:ext cx="6858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2675" y="2771001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Prototype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1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5" y="243840"/>
            <a:ext cx="8596668" cy="13208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Gameplay Video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64460" y="1525927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Prototype</a:t>
            </a:r>
            <a:endParaRPr lang="en-US" sz="1200" i="1" dirty="0"/>
          </a:p>
        </p:txBody>
      </p:sp>
      <p:pic>
        <p:nvPicPr>
          <p:cNvPr id="4" name="RecordedVideos (66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826" y="1764213"/>
            <a:ext cx="8318385" cy="46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6" y="609600"/>
            <a:ext cx="8555545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	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“Those who live by the sword – </a:t>
            </a:r>
            <a:br>
              <a:rPr lang="en-US" sz="4000" dirty="0" smtClean="0"/>
            </a:br>
            <a:r>
              <a:rPr lang="en-US" sz="4000" dirty="0" smtClean="0"/>
              <a:t>Die by the sword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9020">
            <a:off x="1980566" y="2509225"/>
            <a:ext cx="4459800" cy="4071676"/>
          </a:xfrm>
        </p:spPr>
      </p:pic>
      <p:sp>
        <p:nvSpPr>
          <p:cNvPr id="6" name="TextBox 5"/>
          <p:cNvSpPr txBox="1"/>
          <p:nvPr/>
        </p:nvSpPr>
        <p:spPr>
          <a:xfrm>
            <a:off x="6727371" y="2147026"/>
            <a:ext cx="29017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Upgrade Attack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Upgrade Defense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Upgrade Health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6537"/>
            <a:ext cx="8596668" cy="13208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21444"/>
            <a:ext cx="4596795" cy="1545207"/>
          </a:xfrm>
        </p:spPr>
        <p:txBody>
          <a:bodyPr>
            <a:normAutofit/>
          </a:bodyPr>
          <a:lstStyle/>
          <a:p>
            <a:r>
              <a:rPr lang="en-US" dirty="0" smtClean="0"/>
              <a:t>Android and iOS mobile device</a:t>
            </a:r>
          </a:p>
          <a:p>
            <a:r>
              <a:rPr lang="en-US" dirty="0" smtClean="0"/>
              <a:t>Built with Unity 3D scripting in C#</a:t>
            </a:r>
          </a:p>
          <a:p>
            <a:r>
              <a:rPr lang="en-US" dirty="0" smtClean="0"/>
              <a:t>Device Filter - FAT ARMv7+ x86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63" y="3462544"/>
            <a:ext cx="5820782" cy="33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Isle of Adventure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Week 1 – Prototyping all game mechanics.</a:t>
            </a:r>
          </a:p>
          <a:p>
            <a:r>
              <a:rPr lang="en-US" dirty="0" smtClean="0"/>
              <a:t>Week 2 – Alpha version</a:t>
            </a:r>
          </a:p>
          <a:p>
            <a:r>
              <a:rPr lang="en-US" dirty="0" smtClean="0"/>
              <a:t>Week 3 – Beta version</a:t>
            </a:r>
          </a:p>
          <a:p>
            <a:r>
              <a:rPr lang="en-US" dirty="0" smtClean="0"/>
              <a:t>Week 4 – Final test and release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312</TotalTime>
  <Words>255</Words>
  <Application>Microsoft Office PowerPoint</Application>
  <PresentationFormat>Widescreen</PresentationFormat>
  <Paragraphs>81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Isle of Adventure!</vt:lpstr>
      <vt:lpstr>Isle of Adventure Introduction</vt:lpstr>
      <vt:lpstr>Isle of Adventure Story Arc</vt:lpstr>
      <vt:lpstr>Isle of Adventure The World!!!</vt:lpstr>
      <vt:lpstr>Isle of Adventure Game Play</vt:lpstr>
      <vt:lpstr>Isle of Adventure Gameplay Video</vt:lpstr>
      <vt:lpstr>  Isle of Adventure “Those who live by the sword –  Die by the sword”  </vt:lpstr>
      <vt:lpstr> Isle of Adventure Platform</vt:lpstr>
      <vt:lpstr> Isle of Adventure Milestones</vt:lpstr>
      <vt:lpstr> Isle of Adventure Development Estimate</vt:lpstr>
      <vt:lpstr> Isle of Adventure Delegated Tasks</vt:lpstr>
      <vt:lpstr> Isle of Adventure 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Isle of Adventure</dc:title>
  <dc:creator>mike roark</dc:creator>
  <cp:lastModifiedBy>Sean Blissett</cp:lastModifiedBy>
  <cp:revision>35</cp:revision>
  <dcterms:created xsi:type="dcterms:W3CDTF">2015-11-14T00:26:24Z</dcterms:created>
  <dcterms:modified xsi:type="dcterms:W3CDTF">2015-11-14T19:44:23Z</dcterms:modified>
</cp:coreProperties>
</file>